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4" d="100"/>
          <a:sy n="84" d="100"/>
        </p:scale>
        <p:origin x="59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Awani Jain</a:t>
            </a:r>
          </a:p>
          <a:p>
            <a:r>
              <a:rPr lang="en-US" dirty="0">
                <a:solidFill>
                  <a:schemeClr val="bg2"/>
                </a:solidFill>
                <a:latin typeface="Abadi" panose="020B0604020104020204" pitchFamily="34" charset="0"/>
                <a:ea typeface="SF Pro" pitchFamily="2" charset="0"/>
                <a:cs typeface="SF Pro" pitchFamily="2" charset="0"/>
              </a:rPr>
              <a:t>30th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https://github.com/awanijain27/falcon_spacex/blob/main/Data%20Wrangling.ipynb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https://github.com/awanijain27/falcon_spacex/blob/main/EDA%20with%20Data%20Visualization.ipynb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https://github.com/awanijain27/falcon_spacex/blob/main/EDA%20with%20SQL.ipynb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https://github.com/awanijain27/falcon_spacex/blob/main/Interactive%20Visual%20Analytics%20with%20Folium.ipynb</a:t>
            </a:r>
            <a:endParaRPr lang="en-US" sz="22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https://github.com/awanijain27/falcon_spacex/blob/main/Interactive%20Dashboard%20with%20Ploty%20Dash.py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https://github.com/awanijain27/falcon_spacex/blob/main/Machine%20Learning%20Prediction.ipynb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https://github.com/awanijain27/falcon_spacex/blob/main/Data%20Collection%20API.ipynb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https://github.com/awanijain27/falcon_spacex/blob/main/Data%20Collection%20with%20Web%20Scraping.ipynb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1322</TotalTime>
  <Words>1846</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Awani Jain</cp:lastModifiedBy>
  <cp:revision>199</cp:revision>
  <dcterms:created xsi:type="dcterms:W3CDTF">2021-04-29T18:58:34Z</dcterms:created>
  <dcterms:modified xsi:type="dcterms:W3CDTF">2024-07-30T06:48:48Z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